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0F4C7-BA70-4591-BEFA-E6234CB5741F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2DD71-BAB6-4E71-B4CB-90602AF06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408ADCF-5F3F-48C3-B734-246AF9D3C425}" type="datetime1">
              <a:rPr lang="en-US" smtClean="0"/>
              <a:t>10/29/2013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PTSA Presentation - Nov. 4, 2013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872CC7B-87B6-4AF0-A79D-BF6DEE281F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DF5E-17B9-4213-9551-0AA65BDBD107}" type="datetime1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PTSA Presentation - Nov. 4,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CC7B-87B6-4AF0-A79D-BF6DEE281F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2421-A46C-413A-9400-EFE050CA89F5}" type="datetime1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PTSA Presentation - Nov. 4,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CC7B-87B6-4AF0-A79D-BF6DEE281F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2C08-7B91-4B71-9C8E-C311F1609C55}" type="datetime1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PTSA Presentation - Nov. 4,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CC7B-87B6-4AF0-A79D-BF6DEE281F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AD5C-5D43-4E89-B5AD-32002B970878}" type="datetime1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PTSA Presentation - Nov. 4,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CC7B-87B6-4AF0-A79D-BF6DEE281F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E96E-5B97-4AEA-8F64-B598E8AE0E38}" type="datetime1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PTSA Presentation - Nov. 4,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CC7B-87B6-4AF0-A79D-BF6DEE281F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F40A37-B51C-453C-8F25-C7B12014BD61}" type="datetime1">
              <a:rPr lang="en-US" smtClean="0"/>
              <a:t>10/29/2013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72CC7B-87B6-4AF0-A79D-BF6DEE281F8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PTSA Presentation - Nov. 4, 2013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85ECBC9-5F69-4892-ACFE-035282AC6D09}" type="datetime1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PTSA Presentation - Nov. 4,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872CC7B-87B6-4AF0-A79D-BF6DEE281F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B047-D3D4-4546-86F1-034BA2710452}" type="datetime1">
              <a:rPr lang="en-US" smtClean="0"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PTSA Presentation - Nov. 4,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CC7B-87B6-4AF0-A79D-BF6DEE281F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906E-7280-4840-BDD2-9735B8C3C145}" type="datetime1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PTSA Presentation - Nov. 4,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CC7B-87B6-4AF0-A79D-BF6DEE281F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D1E3-1C8C-4427-86C0-E0A8951B6128}" type="datetime1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PTSA Presentation - Nov. 4,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CC7B-87B6-4AF0-A79D-BF6DEE281F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8D7C387-B2ED-447A-BACF-9F43FEFACE3B}" type="datetime1">
              <a:rPr lang="en-US" smtClean="0"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PTSA Presentation - Nov. 4, 2013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872CC7B-87B6-4AF0-A79D-BF6DEE281F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Children’s Internet Protection Act of 2000 (updated 2012)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Presentation</a:t>
            </a:r>
          </a:p>
          <a:p>
            <a:r>
              <a:rPr lang="en-US" dirty="0" smtClean="0"/>
              <a:t>PTSA, November 4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54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law, passed in 2000</a:t>
            </a:r>
          </a:p>
          <a:p>
            <a:r>
              <a:rPr lang="en-US" dirty="0" smtClean="0"/>
              <a:t>Ensures safety of children accessing the Internet in schools &amp; libraries</a:t>
            </a:r>
          </a:p>
          <a:p>
            <a:r>
              <a:rPr lang="en-US" dirty="0" smtClean="0"/>
              <a:t>To receive federal funds, schools must be CIPA compliant</a:t>
            </a:r>
          </a:p>
          <a:p>
            <a:r>
              <a:rPr lang="en-US" dirty="0" smtClean="0"/>
              <a:t>Annually, we receive funds from BOCES called </a:t>
            </a:r>
            <a:r>
              <a:rPr lang="en-US" dirty="0" err="1" smtClean="0"/>
              <a:t>eRate</a:t>
            </a:r>
            <a:r>
              <a:rPr lang="en-US" dirty="0" smtClean="0"/>
              <a:t> for technology communication services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PTSA Presentation - Nov. 4,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CC7B-87B6-4AF0-A79D-BF6DEE281F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16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CIPA Requirements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filter on all machines connected to Internet</a:t>
            </a:r>
          </a:p>
          <a:p>
            <a:r>
              <a:rPr lang="en-US" dirty="0" smtClean="0"/>
              <a:t>Block visual depictions that are pornographic, obscene, or harmful</a:t>
            </a:r>
          </a:p>
          <a:p>
            <a:r>
              <a:rPr lang="en-US" dirty="0" smtClean="0"/>
              <a:t>Board approved policy</a:t>
            </a:r>
          </a:p>
          <a:p>
            <a:pPr lvl="1"/>
            <a:r>
              <a:rPr lang="en-US" dirty="0" smtClean="0"/>
              <a:t>Educate users</a:t>
            </a:r>
          </a:p>
          <a:p>
            <a:pPr lvl="1"/>
            <a:r>
              <a:rPr lang="en-US" dirty="0" smtClean="0"/>
              <a:t>Internet safety</a:t>
            </a:r>
          </a:p>
          <a:p>
            <a:pPr lvl="1"/>
            <a:r>
              <a:rPr lang="en-US" dirty="0" smtClean="0"/>
              <a:t>Monitoring</a:t>
            </a:r>
            <a:endParaRPr lang="en-US" dirty="0"/>
          </a:p>
        </p:txBody>
      </p:sp>
      <p:pic>
        <p:nvPicPr>
          <p:cNvPr id="1026" name="Picture 2" descr="C:\Users\Administrator\AppData\Local\Microsoft\Windows\Temporary Internet Files\Content.IE5\40H6OHL0\MP90039055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38700" y="3207925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PTSA Presentation - Nov. 4,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CC7B-87B6-4AF0-A79D-BF6DEE281F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45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Newfane CSD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Instructional Technology – 8270</a:t>
            </a:r>
          </a:p>
          <a:p>
            <a:pPr lvl="1"/>
            <a:r>
              <a:rPr lang="en-US" dirty="0" smtClean="0"/>
              <a:t>Staff development for technology</a:t>
            </a:r>
          </a:p>
          <a:p>
            <a:pPr lvl="1"/>
            <a:r>
              <a:rPr lang="en-US" dirty="0" smtClean="0"/>
              <a:t>Technology integration across curriculum</a:t>
            </a:r>
          </a:p>
          <a:p>
            <a:pPr lvl="1"/>
            <a:r>
              <a:rPr lang="en-US" dirty="0" smtClean="0"/>
              <a:t>Equitable access</a:t>
            </a:r>
          </a:p>
          <a:p>
            <a:pPr lvl="1"/>
            <a:r>
              <a:rPr lang="en-US" dirty="0" smtClean="0"/>
              <a:t>Budgeted funds for technology</a:t>
            </a:r>
            <a:endParaRPr lang="en-US" dirty="0"/>
          </a:p>
        </p:txBody>
      </p:sp>
      <p:pic>
        <p:nvPicPr>
          <p:cNvPr id="3074" name="Picture 2" descr="C:\Users\Administrator\AppData\Local\Microsoft\Windows\Temporary Internet Files\Content.IE5\7VPD3XK2\MP900387932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956" y="2683669"/>
            <a:ext cx="260908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PTSA Presentation - Nov. 4,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CC7B-87B6-4AF0-A79D-BF6DEE281F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0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Newfane CSD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Internet Safety – 8271</a:t>
            </a:r>
          </a:p>
          <a:p>
            <a:pPr lvl="1"/>
            <a:r>
              <a:rPr lang="en-US" dirty="0" smtClean="0"/>
              <a:t>Comply with CIPA</a:t>
            </a:r>
          </a:p>
          <a:p>
            <a:pPr lvl="1"/>
            <a:r>
              <a:rPr lang="en-US" dirty="0" smtClean="0"/>
              <a:t>Educate students</a:t>
            </a:r>
          </a:p>
          <a:p>
            <a:pPr lvl="1"/>
            <a:r>
              <a:rPr lang="en-US" dirty="0" smtClean="0"/>
              <a:t>Restrict access to unsafe sites</a:t>
            </a:r>
          </a:p>
          <a:p>
            <a:pPr lvl="1"/>
            <a:r>
              <a:rPr lang="en-US" dirty="0" smtClean="0"/>
              <a:t>Monitor online activity</a:t>
            </a:r>
          </a:p>
          <a:p>
            <a:pPr lvl="1"/>
            <a:r>
              <a:rPr lang="en-US" dirty="0" smtClean="0"/>
              <a:t>Ensure safety of students</a:t>
            </a:r>
          </a:p>
          <a:p>
            <a:pPr lvl="1"/>
            <a:r>
              <a:rPr lang="en-US" dirty="0" smtClean="0"/>
              <a:t>Recognize best safety is proper supervision</a:t>
            </a:r>
          </a:p>
        </p:txBody>
      </p:sp>
      <p:pic>
        <p:nvPicPr>
          <p:cNvPr id="2050" name="Picture 2" descr="C:\Users\Administrator\AppData\Local\Microsoft\Windows\Temporary Internet Files\Content.IE5\WDSAMXOJ\MP900387736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2956" y="2683669"/>
            <a:ext cx="260908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PTSA Presentation - Nov. 4,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CC7B-87B6-4AF0-A79D-BF6DEE281F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16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Newfane CSD benefits from federal e-Rate funding and is CIPA compliant</a:t>
            </a:r>
          </a:p>
          <a:p>
            <a:r>
              <a:rPr lang="en-US" dirty="0" smtClean="0"/>
              <a:t>NCSD adopted policies to support Internet safety and content filtering</a:t>
            </a:r>
          </a:p>
          <a:p>
            <a:r>
              <a:rPr lang="en-US" dirty="0" smtClean="0"/>
              <a:t>Most of all, the safety of all children is the priority</a:t>
            </a:r>
          </a:p>
          <a:p>
            <a:r>
              <a:rPr lang="en-US" dirty="0" smtClean="0"/>
              <a:t>Any questions or concerns, please contact me at 778-6352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PTSA Presentation - Nov. 4,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CC7B-87B6-4AF0-A79D-BF6DEE281F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51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76</TotalTime>
  <Words>228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Children’s Internet Protection Act of 2000 (updated 2012)</vt:lpstr>
      <vt:lpstr>CIPA</vt:lpstr>
      <vt:lpstr>CIPA Requirements</vt:lpstr>
      <vt:lpstr>Newfane CSD Policy</vt:lpstr>
      <vt:lpstr>Newfane CSD Policy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Internet Protection Act of 2000 (updated 2012)</dc:title>
  <dc:creator>Administrator</dc:creator>
  <cp:lastModifiedBy>Administrator</cp:lastModifiedBy>
  <cp:revision>5</cp:revision>
  <dcterms:created xsi:type="dcterms:W3CDTF">2013-10-29T11:54:36Z</dcterms:created>
  <dcterms:modified xsi:type="dcterms:W3CDTF">2013-10-29T13:11:25Z</dcterms:modified>
</cp:coreProperties>
</file>