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65" d="100"/>
          <a:sy n="65" d="100"/>
        </p:scale>
        <p:origin x="-66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0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3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4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8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6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0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8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815A8-1E79-4EA2-8AD5-96FC4310F1A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435F-3B6A-49CE-9ACC-2DCF1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3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Byzantine Empire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Early Russia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 European History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07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Land &amp; People of Eastern Europe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Large flat plains with little protection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Several large rivers served as transportation routes– Danube, Dnieper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Populated by Slavic people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Cyril &amp; Methodius – Greek monks – converted Slavs to Christianity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Used Greek letters to create a Slavic alphabet – Cyrillic Alphabet</a:t>
            </a:r>
          </a:p>
        </p:txBody>
      </p:sp>
    </p:spTree>
    <p:extLst>
      <p:ext uri="{BB962C8B-B14F-4D97-AF65-F5344CB8AC3E}">
        <p14:creationId xmlns:p14="http://schemas.microsoft.com/office/powerpoint/2010/main" val="107872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Kievan</a:t>
            </a:r>
            <a:r>
              <a:rPr lang="en-US" dirty="0" smtClean="0">
                <a:solidFill>
                  <a:schemeClr val="bg1"/>
                </a:solidFill>
              </a:rPr>
              <a:t> Russia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800 – 900s city of Kiev emerged as a business &amp; cultural center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Dnieper River connected Kiev to Constantinople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988 – Prince Vladimir order conversion of all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lavs to Byzantine Christianity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Adopted much of Byzantine culture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7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Decline of Kiev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Civil wars weakened power of Kiev in 1200s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Coincided with invasion by Mongols – Golden Horde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Russians forced to pay tribute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Cut Russia off from Constantinople – adopted Mongol customs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Commerce and industry disappeared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906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Rise of Muscovy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Princes of Moscow kept part of tribute collected for Mongols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1480 – Ivan III refused to pay tribute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Ivan established a strong central government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married the niece of the last Byzantine emperor and took the title Czar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Ivan IV established a totalitarian state and kept strict control over nobles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Given the name Ivan the Terrible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2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Byzantine Empire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54" y="1524000"/>
            <a:ext cx="8178746" cy="460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15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Formation of the Empire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Established by Emperor Diocletian’s division of the Roman Empire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Eastern half of the Roman Empire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Constantine reunited the empires but moved the capital to Constantinople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Center of trade and commerce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9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Building the Empire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Justinian (527-565) nearly reunited the empires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Fought off a series of invasions – Huns, Slavs, </a:t>
            </a:r>
            <a:r>
              <a:rPr lang="en-US" dirty="0" err="1" smtClean="0">
                <a:solidFill>
                  <a:schemeClr val="bg1"/>
                </a:solidFill>
              </a:rPr>
              <a:t>Bulgars</a:t>
            </a:r>
            <a:r>
              <a:rPr lang="en-US" dirty="0" smtClean="0">
                <a:solidFill>
                  <a:schemeClr val="bg1"/>
                </a:solidFill>
              </a:rPr>
              <a:t>, Magyars &amp; Muslims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Used diplomacy and military strength to build and protect Byzantium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1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Strengths of the Empire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Efficient civil service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Well trained army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Strong economy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Emperor controlled the economy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Established a stable currency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1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Eastern Orthodox Church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Clergy considered state officials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Emperor appointed bishops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Greek was the language of the Church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1054 – officially split with the Roman Catholic Church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5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Heritage of Byzantium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Church of Santa Sophia was a blend of architectural styles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Preserved Greco-Roman culture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Justinian’s Code – law code based on Roman law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2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Decline of Byzantium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Weakened by civil wars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Attacks by Seljuk Turks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Constantinople sacked by Christian crusaders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1453 – Ottoman Empire captured Constantinople (Istanbul)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5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9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881" y="2438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Early Russia – Heir to Byzantium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365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Byzantine Empire  and  Early Russia</vt:lpstr>
      <vt:lpstr>Byzantine Empire</vt:lpstr>
      <vt:lpstr>Formation of the Empire</vt:lpstr>
      <vt:lpstr>Building the Empire</vt:lpstr>
      <vt:lpstr>Strengths of the Empire</vt:lpstr>
      <vt:lpstr>Eastern Orthodox Church</vt:lpstr>
      <vt:lpstr>Heritage of Byzantium</vt:lpstr>
      <vt:lpstr>Decline of Byzantium</vt:lpstr>
      <vt:lpstr>Early Russia – Heir to Byzantium</vt:lpstr>
      <vt:lpstr>Land &amp; People of Eastern Europe</vt:lpstr>
      <vt:lpstr>Kievan Russia</vt:lpstr>
      <vt:lpstr>Decline of Kiev</vt:lpstr>
      <vt:lpstr>Rise of Muscovy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Byzantine Empire  and  Early Russia</dc:title>
  <dc:creator>owner</dc:creator>
  <cp:lastModifiedBy>owner</cp:lastModifiedBy>
  <cp:revision>10</cp:revision>
  <dcterms:created xsi:type="dcterms:W3CDTF">2012-06-09T01:41:29Z</dcterms:created>
  <dcterms:modified xsi:type="dcterms:W3CDTF">2012-06-09T03:17:25Z</dcterms:modified>
</cp:coreProperties>
</file>